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751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F3B1F-FF2F-6240-8C79-D7409F516660}" type="datetimeFigureOut">
              <a:rPr lang="en-US" smtClean="0"/>
              <a:t>10/12/09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E751DB"/>
            </a:gs>
            <a:gs pos="100000">
              <a:srgbClr val="FFFF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F3B1F-FF2F-6240-8C79-D7409F516660}" type="datetimeFigureOut">
              <a:rPr lang="en-US" smtClean="0"/>
              <a:t>10/11/09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3EC6F-ACC4-6E47-8E04-0D75F215CB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 Trafficking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Britney Byun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562350"/>
            <a:ext cx="3236497" cy="3295650"/>
          </a:xfrm>
          <a:prstGeom prst="rect">
            <a:avLst/>
          </a:prstGeom>
          <a:noFill/>
          <a:ln w="6350" cap="flat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15,000~18,000, mostly women and children are trafficked to the U.S. annually</a:t>
            </a:r>
          </a:p>
          <a:p>
            <a:r>
              <a:rPr lang="en-US" dirty="0" smtClean="0"/>
              <a:t>Human trafficking is reported in all 50 states of U.S.</a:t>
            </a:r>
          </a:p>
          <a:p>
            <a:r>
              <a:rPr lang="en-US" dirty="0" smtClean="0"/>
              <a:t>Before mainly women were targeted BUT now many young children are </a:t>
            </a:r>
            <a:r>
              <a:rPr lang="en-US" dirty="0" err="1" smtClean="0"/>
              <a:t>beening</a:t>
            </a:r>
            <a:r>
              <a:rPr lang="en-US" dirty="0" smtClean="0"/>
              <a:t> trafficked.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 Trafficking </a:t>
            </a:r>
            <a:r>
              <a:rPr lang="en-US" dirty="0" smtClean="0"/>
              <a:t>Resource</a:t>
            </a:r>
          </a:p>
          <a:p>
            <a:r>
              <a:rPr lang="en-US" dirty="0" smtClean="0"/>
              <a:t>Centre Department </a:t>
            </a:r>
            <a:r>
              <a:rPr lang="en-US" dirty="0"/>
              <a:t>of Justice’s </a:t>
            </a:r>
            <a:r>
              <a:rPr lang="en-US" dirty="0" smtClean="0"/>
              <a:t>Human Trafficking Office </a:t>
            </a:r>
          </a:p>
          <a:p>
            <a:r>
              <a:rPr lang="en-US" dirty="0" smtClean="0"/>
              <a:t>National </a:t>
            </a:r>
            <a:r>
              <a:rPr lang="en-US" dirty="0"/>
              <a:t>Centre for Missing and Exploited Children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Office to Monitor and Combat Trafficking was created</a:t>
            </a:r>
          </a:p>
          <a:p>
            <a:pPr lvl="1"/>
            <a:r>
              <a:rPr lang="en-US" dirty="0" smtClean="0"/>
              <a:t>Provides millions of dollars to make sure that the organization is spread world wide</a:t>
            </a:r>
          </a:p>
          <a:p>
            <a:pPr lvl="1"/>
            <a:r>
              <a:rPr lang="en-US" dirty="0" smtClean="0"/>
              <a:t>Helps people also by economically by programs for those people who has high risk of being trafficked.</a:t>
            </a:r>
          </a:p>
          <a:p>
            <a:pPr lvl="1"/>
            <a:r>
              <a:rPr lang="en-US" dirty="0" smtClean="0"/>
              <a:t>Raises awareness about this issue by:</a:t>
            </a:r>
          </a:p>
          <a:p>
            <a:pPr lvl="2"/>
            <a:r>
              <a:rPr lang="en-US" dirty="0" smtClean="0"/>
              <a:t>Spread information of the dangers during trafficking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 Trafficking Resource </a:t>
            </a:r>
            <a:r>
              <a:rPr lang="en-US" dirty="0" err="1"/>
              <a:t>CentreDepartment</a:t>
            </a:r>
            <a:r>
              <a:rPr lang="en-US" dirty="0"/>
              <a:t> of Justice’s Human Trafficking </a:t>
            </a:r>
            <a:r>
              <a:rPr lang="en-US" dirty="0" err="1"/>
              <a:t>OfficeNational</a:t>
            </a:r>
            <a:r>
              <a:rPr lang="en-US" dirty="0"/>
              <a:t> Centre for Missing and Exploited Children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141</Words>
  <Application>Microsoft Macintosh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Human Trafficking</vt:lpstr>
      <vt:lpstr>INFO</vt:lpstr>
      <vt:lpstr>Organizations </vt:lpstr>
      <vt:lpstr>International Organization</vt:lpstr>
      <vt:lpstr>Bibliography</vt:lpstr>
    </vt:vector>
  </TitlesOfParts>
  <Company>KIS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Trafficking</dc:title>
  <dc:creator>Britney Byun</dc:creator>
  <cp:lastModifiedBy>Britney Byun</cp:lastModifiedBy>
  <cp:revision>1</cp:revision>
  <dcterms:created xsi:type="dcterms:W3CDTF">2009-10-11T14:53:59Z</dcterms:created>
  <dcterms:modified xsi:type="dcterms:W3CDTF">2009-10-11T15:03:12Z</dcterms:modified>
</cp:coreProperties>
</file>